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76" d="100"/>
          <a:sy n="76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C1BA24-5FD5-4AEB-B3E9-76212729C398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Citizenship in the United States of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/>
            <a:r>
              <a:rPr lang="en-US" dirty="0" smtClean="0"/>
              <a:t>Essential Questions: What does it mean to be a citizen in this country and how does a person become a citizen? Why are civic responsibilities like volunteering important?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Citizens and Government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038600" cy="5410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Citizens: members of a community who owe their loyalty to the government of the community and are entitled to government services.</a:t>
            </a:r>
          </a:p>
          <a:p>
            <a:pPr lvl="0"/>
            <a:r>
              <a:rPr lang="en-US" dirty="0" smtClean="0"/>
              <a:t>Government: the ruling authority for a community. Allows distribution of resources and provides order in a society. </a:t>
            </a:r>
            <a:r>
              <a:rPr lang="en-US" u="sng" dirty="0" smtClean="0"/>
              <a:t>Governments should help citizens meet their needs.</a:t>
            </a:r>
          </a:p>
          <a:p>
            <a:pPr lvl="0"/>
            <a:r>
              <a:rPr lang="en-US" dirty="0" smtClean="0"/>
              <a:t>Abraham Lincoln – “The US government is of the people, for the people, and by the people.”</a:t>
            </a:r>
          </a:p>
          <a:p>
            <a:pPr>
              <a:buNone/>
            </a:pPr>
            <a:r>
              <a:rPr lang="en-US" dirty="0" smtClean="0"/>
              <a:t>     - Of the people: the government rules by consent of the governed; it gets its power from the citizens.</a:t>
            </a:r>
          </a:p>
          <a:p>
            <a:pPr>
              <a:buNone/>
            </a:pPr>
            <a:r>
              <a:rPr lang="en-US" dirty="0" smtClean="0"/>
              <a:t>     - For the people: the actions of the government should benefit the citizens.</a:t>
            </a:r>
          </a:p>
          <a:p>
            <a:pPr>
              <a:buNone/>
            </a:pPr>
            <a:r>
              <a:rPr lang="en-US" dirty="0" smtClean="0"/>
              <a:t>     - By the people: regular citizens are the people who participate in government.</a:t>
            </a:r>
          </a:p>
          <a:p>
            <a:pPr lvl="0"/>
            <a:endParaRPr lang="en-US" dirty="0"/>
          </a:p>
        </p:txBody>
      </p:sp>
      <p:pic>
        <p:nvPicPr>
          <p:cNvPr id="1026" name="Picture 2" descr="http://www.hwupdate.org/update/images/pledge_of_allegiance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726" y="1"/>
            <a:ext cx="2847474" cy="3505200"/>
          </a:xfrm>
          <a:prstGeom prst="rect">
            <a:avLst/>
          </a:prstGeom>
          <a:noFill/>
        </p:spPr>
      </p:pic>
      <p:pic>
        <p:nvPicPr>
          <p:cNvPr id="1028" name="Picture 4" descr="http://static.howstuffworks.com/gif/gettysburg-addres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05200"/>
            <a:ext cx="358588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are America’s Citizens?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Become a US citizen by being born in the US or being naturalized.</a:t>
            </a:r>
          </a:p>
          <a:p>
            <a:pPr lvl="0"/>
            <a:r>
              <a:rPr lang="en-US" dirty="0" smtClean="0"/>
              <a:t>Alien: non-citizen living in a country for a specific period of time.</a:t>
            </a:r>
          </a:p>
          <a:p>
            <a:pPr lvl="0"/>
            <a:r>
              <a:rPr lang="en-US" dirty="0" smtClean="0"/>
              <a:t>Immigrant: non-citizen who has permanently moved to a new country.</a:t>
            </a:r>
          </a:p>
          <a:p>
            <a:pPr lvl="0"/>
            <a:r>
              <a:rPr lang="en-US" dirty="0" smtClean="0"/>
              <a:t>Citizenship and Immigration Services (USCIS): oversees naturalization.</a:t>
            </a:r>
          </a:p>
          <a:p>
            <a:pPr lvl="0"/>
            <a:r>
              <a:rPr lang="en-US" dirty="0" smtClean="0"/>
              <a:t>Naturalization Process:</a:t>
            </a:r>
          </a:p>
          <a:p>
            <a:pPr>
              <a:buNone/>
            </a:pPr>
            <a:r>
              <a:rPr lang="en-US" dirty="0" smtClean="0"/>
              <a:t>    1. Be a Lawful Permanent Resident of the United States: apply and pay $985.</a:t>
            </a:r>
          </a:p>
          <a:p>
            <a:pPr>
              <a:buNone/>
            </a:pPr>
            <a:r>
              <a:rPr lang="en-US" dirty="0" smtClean="0"/>
              <a:t>    2. Live in US for five years (only three if married to a US citizen)</a:t>
            </a:r>
          </a:p>
          <a:p>
            <a:pPr>
              <a:buNone/>
            </a:pPr>
            <a:r>
              <a:rPr lang="en-US" dirty="0" smtClean="0"/>
              <a:t>    3. Apply for citizenship, pay fee of $595 and provide Biometric data ($85).</a:t>
            </a:r>
          </a:p>
          <a:p>
            <a:pPr>
              <a:buNone/>
            </a:pPr>
            <a:r>
              <a:rPr lang="en-US" dirty="0" smtClean="0"/>
              <a:t>    4. Interview with an INS official.</a:t>
            </a:r>
          </a:p>
          <a:p>
            <a:pPr>
              <a:buNone/>
            </a:pPr>
            <a:r>
              <a:rPr lang="en-US" dirty="0" smtClean="0"/>
              <a:t>    5. Take the citizenship test.</a:t>
            </a:r>
          </a:p>
          <a:p>
            <a:pPr>
              <a:buNone/>
            </a:pPr>
            <a:r>
              <a:rPr lang="en-US" dirty="0" smtClean="0"/>
              <a:t>    6. Ceremony and take oath of allegiance.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Legal v. Illegal Aliens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19200"/>
            <a:ext cx="8458200" cy="5211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Anyone who is living in the country who is not a citizen is called an “alien”.</a:t>
            </a:r>
          </a:p>
          <a:p>
            <a:r>
              <a:rPr lang="en-US" dirty="0" smtClean="0"/>
              <a:t>Only about 675,000 allowed each </a:t>
            </a:r>
            <a:r>
              <a:rPr lang="en-US" dirty="0" smtClean="0"/>
              <a:t>year (quota). </a:t>
            </a:r>
            <a:r>
              <a:rPr lang="en-US" dirty="0" smtClean="0"/>
              <a:t>People with family members already in US or with a special skill get preference.</a:t>
            </a:r>
          </a:p>
          <a:p>
            <a:r>
              <a:rPr lang="en-US" dirty="0" smtClean="0"/>
              <a:t>Undocumented </a:t>
            </a:r>
            <a:r>
              <a:rPr lang="en-US" dirty="0" smtClean="0"/>
              <a:t>Residents (Illegal Aliens): </a:t>
            </a:r>
            <a:r>
              <a:rPr lang="en-US" dirty="0" smtClean="0"/>
              <a:t>at least 5-6 million, get deported if caught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Amnesty: The idea of granting citizenship to all illegal aliens</a:t>
            </a:r>
            <a:endParaRPr lang="en-US" dirty="0" smtClean="0"/>
          </a:p>
          <a:p>
            <a:r>
              <a:rPr lang="en-US" dirty="0" smtClean="0"/>
              <a:t>Legal </a:t>
            </a:r>
            <a:r>
              <a:rPr lang="en-US" dirty="0" smtClean="0"/>
              <a:t>Aliens</a:t>
            </a:r>
            <a:r>
              <a:rPr lang="en-US" dirty="0" smtClean="0"/>
              <a:t>: can work, own property, attend school, receive government services, pay taxes. Can’t run for office, vote, serve on a jury, and must carry a picture ID at all times.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Nation of Immigrants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038600" cy="5334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Every person in the US is an immigrant or the descendant of an immigrant.</a:t>
            </a:r>
          </a:p>
          <a:p>
            <a:pPr lvl="0"/>
            <a:r>
              <a:rPr lang="en-US" dirty="0" smtClean="0"/>
              <a:t>“E Pluribus Unum”: Out of many, one.</a:t>
            </a:r>
          </a:p>
          <a:p>
            <a:pPr lvl="0"/>
            <a:r>
              <a:rPr lang="en-US" dirty="0" smtClean="0"/>
              <a:t>Diversity in Population: 64% non-Latino whites, 13% black, 5% Asian, 1% American Indian, 3% multiracial, 6 % other  (16.3 % Latino: not a race, Latino is an </a:t>
            </a:r>
            <a:r>
              <a:rPr lang="en-US" smtClean="0"/>
              <a:t>ethnicity).</a:t>
            </a:r>
          </a:p>
          <a:p>
            <a:pPr lvl="0"/>
            <a:r>
              <a:rPr lang="en-US" dirty="0" smtClean="0"/>
              <a:t>Diversity in Religion.</a:t>
            </a:r>
          </a:p>
        </p:txBody>
      </p:sp>
      <p:pic>
        <p:nvPicPr>
          <p:cNvPr id="17410" name="Picture 2" descr="http://afrocityblog.files.wordpress.com/2009/04/diversity-732741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639" y="0"/>
            <a:ext cx="3266361" cy="3276600"/>
          </a:xfrm>
          <a:prstGeom prst="rect">
            <a:avLst/>
          </a:prstGeom>
          <a:noFill/>
        </p:spPr>
      </p:pic>
      <p:pic>
        <p:nvPicPr>
          <p:cNvPr id="17412" name="Picture 4" descr="http://commonsenseatheism.com/wp-content/uploads/2009/08/religious_divers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636264"/>
          </a:xfrm>
        </p:spPr>
        <p:txBody>
          <a:bodyPr/>
          <a:lstStyle/>
          <a:p>
            <a:pPr algn="ctr"/>
            <a:r>
              <a:rPr lang="en-US" dirty="0" smtClean="0"/>
              <a:t>Responsibilities and Duties of American Citizens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that American citizens SHOULD take in order to contribute positively to our society</a:t>
            </a:r>
          </a:p>
          <a:p>
            <a:r>
              <a:rPr lang="en-US" dirty="0" smtClean="0"/>
              <a:t>Examples: Voting, volunteering, picketing, petitioning government officials, running for political office, tolerance, earning a quality education, finding a job, etc.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that American citizens MUST take in order to contribute positively to our society and avoid going to jail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Examples: Jury duty, Registering for the Selective Service, Paying taxes, sending children to school, following all laws,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700</TotalTime>
  <Words>614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Citizenship in the United States of America</vt:lpstr>
      <vt:lpstr>Citizens and Government</vt:lpstr>
      <vt:lpstr>Who are America’s Citizens?</vt:lpstr>
      <vt:lpstr>Legal v. Illegal Aliens</vt:lpstr>
      <vt:lpstr>A Nation of Immigrants</vt:lpstr>
      <vt:lpstr>Responsibilities and Duties of American Citizens</vt:lpstr>
      <vt:lpstr>Responsibilities</vt:lpstr>
      <vt:lpstr>Duties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in the United States of America</dc:title>
  <dc:creator>WCPSS</dc:creator>
  <cp:lastModifiedBy>Guy McConnell</cp:lastModifiedBy>
  <cp:revision>62</cp:revision>
  <dcterms:created xsi:type="dcterms:W3CDTF">2011-10-31T00:52:03Z</dcterms:created>
  <dcterms:modified xsi:type="dcterms:W3CDTF">2015-06-10T14:51:07Z</dcterms:modified>
</cp:coreProperties>
</file>