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60" r:id="rId3"/>
    <p:sldId id="259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7" d="100"/>
          <a:sy n="77" d="100"/>
        </p:scale>
        <p:origin x="-1164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5B089-479C-E644-A531-145A67EB3D13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6AFE734-343D-6C4A-9600-35095870AE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5B089-479C-E644-A531-145A67EB3D13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FE734-343D-6C4A-9600-35095870AE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5B089-479C-E644-A531-145A67EB3D13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FE734-343D-6C4A-9600-35095870AE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5B089-479C-E644-A531-145A67EB3D13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FE734-343D-6C4A-9600-35095870AE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5B089-479C-E644-A531-145A67EB3D13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AFE734-343D-6C4A-9600-35095870AE3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5B089-479C-E644-A531-145A67EB3D13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FE734-343D-6C4A-9600-35095870AE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5B089-479C-E644-A531-145A67EB3D13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FE734-343D-6C4A-9600-35095870AE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5B089-479C-E644-A531-145A67EB3D13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FE734-343D-6C4A-9600-35095870AE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5B089-479C-E644-A531-145A67EB3D13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FE734-343D-6C4A-9600-35095870AE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5B089-479C-E644-A531-145A67EB3D13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FE734-343D-6C4A-9600-35095870AE3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5B089-479C-E644-A531-145A67EB3D13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6AFE734-343D-6C4A-9600-35095870AE3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F305B089-479C-E644-A531-145A67EB3D13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16AFE734-343D-6C4A-9600-35095870AE3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048077"/>
            <a:ext cx="7772400" cy="4571999"/>
          </a:xfrm>
        </p:spPr>
        <p:txBody>
          <a:bodyPr/>
          <a:lstStyle/>
          <a:p>
            <a:r>
              <a:rPr lang="en-US" sz="6600" dirty="0" smtClean="0"/>
              <a:t>Cross</a:t>
            </a:r>
            <a:br>
              <a:rPr lang="en-US" sz="6600" dirty="0" smtClean="0"/>
            </a:br>
            <a:r>
              <a:rPr lang="en-US" sz="6600" dirty="0" smtClean="0"/>
              <a:t>Examinations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549981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Cross Examinations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9782"/>
            <a:ext cx="7620000" cy="533368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Show the judge and jury that a given witness should not be believed because</a:t>
            </a:r>
            <a:r>
              <a:rPr lang="en-US" dirty="0"/>
              <a:t> </a:t>
            </a:r>
            <a:r>
              <a:rPr lang="en-US" dirty="0" smtClean="0"/>
              <a:t>that witness</a:t>
            </a:r>
            <a:r>
              <a:rPr lang="mr-IN" dirty="0" smtClean="0"/>
              <a:t>…</a:t>
            </a: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Cannot remember facts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Did not give all of the facts in the direct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Told a different story at some other time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Has a reputation for lying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Has a special relationship with or bias towards one of the parties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Has a prior conviction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Did not have an adequate opportunity to observe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Physical impediments to sight, sound, senses (bad lighting, distance, speed, etc.)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Subjective impediments to sight, sound, senses (drugs, mental illness, fatigue)</a:t>
            </a:r>
            <a:endParaRPr lang="en-US" dirty="0"/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Distractions that divert attention (conversations, noises)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Diminished memory  by time and events</a:t>
            </a:r>
          </a:p>
        </p:txBody>
      </p:sp>
    </p:spTree>
    <p:extLst>
      <p:ext uri="{BB962C8B-B14F-4D97-AF65-F5344CB8AC3E}">
        <p14:creationId xmlns:p14="http://schemas.microsoft.com/office/powerpoint/2010/main" val="189691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040396"/>
          </a:xfrm>
        </p:spPr>
        <p:txBody>
          <a:bodyPr/>
          <a:lstStyle/>
          <a:p>
            <a:r>
              <a:rPr lang="en-US" dirty="0" smtClean="0"/>
              <a:t>Tips for Cross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6213"/>
            <a:ext cx="7620000" cy="490574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Know what to expect</a:t>
            </a:r>
          </a:p>
          <a:p>
            <a:endParaRPr lang="en-US" dirty="0"/>
          </a:p>
          <a:p>
            <a:r>
              <a:rPr lang="en-US" dirty="0" smtClean="0"/>
              <a:t>Be prepared to “impeach,” but don’t bluff.</a:t>
            </a:r>
          </a:p>
          <a:p>
            <a:endParaRPr lang="en-US" dirty="0"/>
          </a:p>
          <a:p>
            <a:r>
              <a:rPr lang="en-US" dirty="0" smtClean="0"/>
              <a:t>“If in doubt, leave it out.”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Has this witness hurt your case?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Is this witness important?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Don’t give them a chance to fix a major problem/omission</a:t>
            </a:r>
          </a:p>
          <a:p>
            <a:pPr marL="800100" lvl="1" indent="-342900">
              <a:buFont typeface="Arial"/>
              <a:buChar char="•"/>
            </a:pPr>
            <a:endParaRPr lang="en-US" dirty="0"/>
          </a:p>
          <a:p>
            <a:r>
              <a:rPr lang="en-US" dirty="0" smtClean="0"/>
              <a:t>Limit the scope of the cross examination to FOUR or FIVE main points for most witnesses</a:t>
            </a:r>
          </a:p>
          <a:p>
            <a:endParaRPr lang="en-US" dirty="0"/>
          </a:p>
          <a:p>
            <a:r>
              <a:rPr lang="en-US" dirty="0" smtClean="0"/>
              <a:t>Be confident.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You are in charge, but don’t badger/bully the witness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617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for cross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and finish strong</a:t>
            </a:r>
          </a:p>
          <a:p>
            <a:endParaRPr lang="en-US" dirty="0"/>
          </a:p>
          <a:p>
            <a:r>
              <a:rPr lang="en-US" dirty="0" smtClean="0"/>
              <a:t>Stop when you are ahead.  Know when to quit!</a:t>
            </a:r>
          </a:p>
          <a:p>
            <a:endParaRPr lang="en-US" dirty="0"/>
          </a:p>
          <a:p>
            <a:r>
              <a:rPr lang="en-US" dirty="0" smtClean="0"/>
              <a:t>ALWAYS BE LEADING!!  NO OPEN-ENDED QUESTIONS!!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Don’t let witnesses explain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No “</a:t>
            </a:r>
            <a:r>
              <a:rPr lang="en-US" dirty="0" err="1" smtClean="0"/>
              <a:t>hows</a:t>
            </a:r>
            <a:r>
              <a:rPr lang="en-US" dirty="0" smtClean="0"/>
              <a:t>” or “whys”</a:t>
            </a:r>
          </a:p>
          <a:p>
            <a:pPr marL="800100" lvl="1" indent="-342900">
              <a:buFont typeface="Arial"/>
              <a:buChar char="•"/>
            </a:pPr>
            <a:endParaRPr lang="en-US" dirty="0"/>
          </a:p>
          <a:p>
            <a:r>
              <a:rPr lang="en-US" dirty="0" smtClean="0"/>
              <a:t>Do not ask a question that you do not ALREADY know the answer 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198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for cross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Don’t repeat the direct</a:t>
            </a:r>
          </a:p>
          <a:p>
            <a:endParaRPr lang="en-US" dirty="0"/>
          </a:p>
          <a:p>
            <a:r>
              <a:rPr lang="en-US" dirty="0" smtClean="0"/>
              <a:t>Avoid complicated, long-winded questions.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Build with short, concise questions</a:t>
            </a:r>
          </a:p>
          <a:p>
            <a:pPr marL="800100" lvl="1" indent="-342900">
              <a:buFont typeface="Arial"/>
              <a:buChar char="•"/>
            </a:pPr>
            <a:endParaRPr lang="en-US" dirty="0" smtClean="0"/>
          </a:p>
          <a:p>
            <a:r>
              <a:rPr lang="en-US" dirty="0" smtClean="0"/>
              <a:t>Don’t tip off your end point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Build with short, concise questions to lay the trap</a:t>
            </a:r>
          </a:p>
          <a:p>
            <a:pPr marL="800100" lvl="1" indent="-342900">
              <a:buFont typeface="Arial"/>
              <a:buChar char="•"/>
            </a:pPr>
            <a:endParaRPr lang="en-US" dirty="0"/>
          </a:p>
          <a:p>
            <a:r>
              <a:rPr lang="en-US" dirty="0" smtClean="0"/>
              <a:t>Make them answer the question, and be obvious about it</a:t>
            </a:r>
          </a:p>
          <a:p>
            <a:endParaRPr lang="en-US" dirty="0"/>
          </a:p>
          <a:p>
            <a:r>
              <a:rPr lang="en-US" dirty="0" smtClean="0"/>
              <a:t>Listen to the answer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769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ALWAYS BE LEADING!!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92499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way the question is </a:t>
            </a:r>
            <a:r>
              <a:rPr lang="en-US" dirty="0"/>
              <a:t>asked tends to suggest the answer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 algn="ctr"/>
            <a:r>
              <a:rPr lang="en-US" sz="3200" dirty="0" smtClean="0"/>
              <a:t>“</a:t>
            </a:r>
            <a:r>
              <a:rPr lang="mr-IN" sz="3200" dirty="0" smtClean="0"/>
              <a:t>…</a:t>
            </a:r>
            <a:r>
              <a:rPr lang="en-US" sz="3200" dirty="0" smtClean="0"/>
              <a:t>didn’t </a:t>
            </a:r>
            <a:r>
              <a:rPr lang="en-US" sz="3200" dirty="0"/>
              <a:t>you?</a:t>
            </a:r>
            <a:r>
              <a:rPr lang="en-US" sz="3200" dirty="0" smtClean="0"/>
              <a:t>”</a:t>
            </a:r>
          </a:p>
          <a:p>
            <a:pPr algn="ctr"/>
            <a:r>
              <a:rPr lang="en-US" sz="3200" dirty="0" smtClean="0"/>
              <a:t>“</a:t>
            </a:r>
            <a:r>
              <a:rPr lang="mr-IN" sz="3200" dirty="0" smtClean="0"/>
              <a:t>…</a:t>
            </a:r>
            <a:r>
              <a:rPr lang="en-US" sz="3200" dirty="0" smtClean="0"/>
              <a:t>correct</a:t>
            </a:r>
            <a:r>
              <a:rPr lang="en-US" sz="3200" dirty="0"/>
              <a:t>?</a:t>
            </a:r>
            <a:r>
              <a:rPr lang="en-US" sz="3200" dirty="0" smtClean="0"/>
              <a:t>” </a:t>
            </a:r>
          </a:p>
          <a:p>
            <a:pPr algn="ctr"/>
            <a:r>
              <a:rPr lang="en-US" sz="3200" dirty="0" smtClean="0"/>
              <a:t>“Isn’t </a:t>
            </a:r>
            <a:r>
              <a:rPr lang="en-US" sz="3200" dirty="0"/>
              <a:t>it </a:t>
            </a:r>
            <a:r>
              <a:rPr lang="en-US" sz="3200" dirty="0" smtClean="0"/>
              <a:t>true</a:t>
            </a:r>
            <a:r>
              <a:rPr lang="mr-IN" sz="3200" dirty="0" smtClean="0"/>
              <a:t>…</a:t>
            </a:r>
            <a:r>
              <a:rPr lang="en-US" sz="3200" dirty="0" smtClean="0"/>
              <a:t>”  </a:t>
            </a:r>
          </a:p>
          <a:p>
            <a:endParaRPr lang="en-US" dirty="0"/>
          </a:p>
          <a:p>
            <a:r>
              <a:rPr lang="en-US" dirty="0" smtClean="0"/>
              <a:t>Leading </a:t>
            </a:r>
            <a:r>
              <a:rPr lang="en-US" dirty="0"/>
              <a:t>questions may be asked during the cross-examination, but NOT DURING DIRECT-EXAMINATIONS!  </a:t>
            </a:r>
            <a:endParaRPr lang="en-US" dirty="0" smtClean="0"/>
          </a:p>
          <a:p>
            <a:r>
              <a:rPr lang="en-US" dirty="0" smtClean="0"/>
              <a:t>An </a:t>
            </a:r>
            <a:r>
              <a:rPr lang="en-US" dirty="0"/>
              <a:t>example of a direct question is “Mr. Bryant, can you please tell us what happened to you on the night of July 23rd?”  An example of a leading question is “Mr. Bryant, isn’t it true that you were drinking on the night of July 23rd?” </a:t>
            </a:r>
          </a:p>
        </p:txBody>
      </p:sp>
    </p:spTree>
    <p:extLst>
      <p:ext uri="{BB962C8B-B14F-4D97-AF65-F5344CB8AC3E}">
        <p14:creationId xmlns:p14="http://schemas.microsoft.com/office/powerpoint/2010/main" val="17940416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48</TotalTime>
  <Words>399</Words>
  <Application>Microsoft Office PowerPoint</Application>
  <PresentationFormat>On-screen Show (4:3)</PresentationFormat>
  <Paragraphs>59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Essential</vt:lpstr>
      <vt:lpstr>Cross Examinations</vt:lpstr>
      <vt:lpstr>Good Cross Examinations…</vt:lpstr>
      <vt:lpstr>Tips for Cross</vt:lpstr>
      <vt:lpstr>Tips for cross</vt:lpstr>
      <vt:lpstr>Tips for cross</vt:lpstr>
      <vt:lpstr>ALWAYS BE LEADING!!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 &amp; Cross Examinations</dc:title>
  <dc:creator>Robert Morrissey</dc:creator>
  <cp:lastModifiedBy>RobertMorrissey</cp:lastModifiedBy>
  <cp:revision>11</cp:revision>
  <dcterms:created xsi:type="dcterms:W3CDTF">2017-11-01T03:07:18Z</dcterms:created>
  <dcterms:modified xsi:type="dcterms:W3CDTF">2018-04-06T12:59:01Z</dcterms:modified>
</cp:coreProperties>
</file>