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305B089-479C-E644-A531-145A67EB3D13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6AFE734-343D-6C4A-9600-35095870AE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48077"/>
            <a:ext cx="7772400" cy="4571999"/>
          </a:xfrm>
        </p:spPr>
        <p:txBody>
          <a:bodyPr/>
          <a:lstStyle/>
          <a:p>
            <a:r>
              <a:rPr lang="en-US" sz="6600" smtClean="0"/>
              <a:t>Direct Examinations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4998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3.) Organize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tell a coherent and interesting story</a:t>
            </a:r>
          </a:p>
          <a:p>
            <a:endParaRPr lang="en-US" dirty="0"/>
          </a:p>
          <a:p>
            <a:r>
              <a:rPr lang="en-US" dirty="0" smtClean="0"/>
              <a:t>Story should flow naturally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Conversation in direct.  Explanation </a:t>
            </a:r>
            <a:r>
              <a:rPr lang="en-US" smtClean="0"/>
              <a:t>in cross.````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Decide what documents will be introduced to the witness and where in the direct these documents will be introduced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17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4.) Select 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Wording should reflect overall theme of the case</a:t>
            </a:r>
          </a:p>
          <a:p>
            <a:endParaRPr lang="en-US" dirty="0"/>
          </a:p>
          <a:p>
            <a:r>
              <a:rPr lang="en-US" dirty="0" smtClean="0"/>
              <a:t>Choose words WISELY.  Words MATTER!!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witness described attack as “ferocious” in witness statement, make sure he/she uses the same word during the direct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Use descriptive words to paint a more vivid picture for the 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8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5.) Anticipate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statement has its weaknesses.  Your job is to minimize those weaknesses.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Jury should remember the good &amp; forget the bad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Anticipate attacks during the cross examination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Choose how you will handle the attacks.  Will you</a:t>
            </a:r>
            <a:r>
              <a:rPr lang="mr-IN" dirty="0" smtClean="0"/>
              <a:t>…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Let your witness talk about it during the direct so they may explain it themselves?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Wait and see &amp; address the weakness in the redirect?</a:t>
            </a:r>
          </a:p>
        </p:txBody>
      </p:sp>
    </p:spTree>
    <p:extLst>
      <p:ext uri="{BB962C8B-B14F-4D97-AF65-F5344CB8AC3E}">
        <p14:creationId xmlns:p14="http://schemas.microsoft.com/office/powerpoint/2010/main" val="1463403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6.) Use 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2203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/>
              <a:t>Who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algn="ctr"/>
            <a:r>
              <a:rPr lang="en-US" sz="3200" dirty="0" smtClean="0"/>
              <a:t>What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algn="ctr"/>
            <a:r>
              <a:rPr lang="en-US" sz="3200" dirty="0" smtClean="0"/>
              <a:t>Where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algn="ctr"/>
            <a:r>
              <a:rPr lang="en-US" sz="3200" dirty="0" smtClean="0"/>
              <a:t>When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algn="ctr"/>
            <a:r>
              <a:rPr lang="en-US" sz="3200" dirty="0" smtClean="0"/>
              <a:t>Why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pPr algn="ctr"/>
            <a:r>
              <a:rPr lang="en-US" sz="3200" dirty="0" smtClean="0"/>
              <a:t>How</a:t>
            </a:r>
            <a:r>
              <a:rPr lang="mr-IN" sz="3200" dirty="0" smtClean="0"/>
              <a:t>…</a:t>
            </a:r>
            <a:endParaRPr lang="en-US" sz="3200" dirty="0" smtClean="0"/>
          </a:p>
          <a:p>
            <a:endParaRPr lang="en-US" dirty="0"/>
          </a:p>
          <a:p>
            <a:r>
              <a:rPr lang="en-US" dirty="0" smtClean="0"/>
              <a:t>Questions may NOT be leading.  Leading questions may be objected to in a direct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35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.) Practice With the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PART!!</a:t>
            </a:r>
          </a:p>
          <a:p>
            <a:endParaRPr lang="en-US" dirty="0"/>
          </a:p>
          <a:p>
            <a:r>
              <a:rPr lang="en-US" dirty="0" smtClean="0"/>
              <a:t>It is obvious if the lawyer/witness combo has not practiced</a:t>
            </a:r>
          </a:p>
          <a:p>
            <a:endParaRPr lang="en-US" dirty="0"/>
          </a:p>
          <a:p>
            <a:r>
              <a:rPr lang="en-US" dirty="0" smtClean="0"/>
              <a:t>Create the direct together</a:t>
            </a:r>
          </a:p>
          <a:p>
            <a:endParaRPr lang="en-US" dirty="0" smtClean="0"/>
          </a:p>
          <a:p>
            <a:r>
              <a:rPr lang="en-US" dirty="0" smtClean="0"/>
              <a:t>Direct should sound natural, conversational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Should NOT sound like an interrogation</a:t>
            </a:r>
          </a:p>
        </p:txBody>
      </p:sp>
    </p:spTree>
    <p:extLst>
      <p:ext uri="{BB962C8B-B14F-4D97-AF65-F5344CB8AC3E}">
        <p14:creationId xmlns:p14="http://schemas.microsoft.com/office/powerpoint/2010/main" val="50647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462970" cy="1371600"/>
          </a:xfrm>
        </p:spPr>
        <p:txBody>
          <a:bodyPr/>
          <a:lstStyle/>
          <a:p>
            <a:r>
              <a:rPr lang="en-US" dirty="0" smtClean="0"/>
              <a:t>Good Direct Examinations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Qualify the witness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Sets the scene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Lays out details</a:t>
            </a:r>
          </a:p>
        </p:txBody>
      </p:sp>
    </p:spTree>
    <p:extLst>
      <p:ext uri="{BB962C8B-B14F-4D97-AF65-F5344CB8AC3E}">
        <p14:creationId xmlns:p14="http://schemas.microsoft.com/office/powerpoint/2010/main" val="38386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896922" cy="1371600"/>
          </a:xfrm>
        </p:spPr>
        <p:txBody>
          <a:bodyPr/>
          <a:lstStyle/>
          <a:p>
            <a:r>
              <a:rPr lang="en-US" dirty="0" smtClean="0"/>
              <a:t>1.) Qualify the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Describe the witness in a way that makes them seem</a:t>
            </a:r>
            <a:r>
              <a:rPr lang="mr-IN" dirty="0" smtClean="0"/>
              <a:t>…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competent or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Sympathetic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Qualify the witness by</a:t>
            </a:r>
            <a:r>
              <a:rPr lang="mr-IN" dirty="0" smtClean="0"/>
              <a:t>…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Developing witness’s background to make testimony relevant &amp; real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key is to personalize the witness without becoming tedious or obvious</a:t>
            </a:r>
          </a:p>
        </p:txBody>
      </p:sp>
    </p:spTree>
    <p:extLst>
      <p:ext uri="{BB962C8B-B14F-4D97-AF65-F5344CB8AC3E}">
        <p14:creationId xmlns:p14="http://schemas.microsoft.com/office/powerpoint/2010/main" val="16558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Qualifying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Who they are?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Why they are here?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experience do they have?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educated are they?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Where do they live?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Etc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334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2.) Sets the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53688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How does the witness know what he/she knows?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Did he/she observe something?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did he/she hear?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are some specifics of the scene?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Building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Lighting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Street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Room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Decorations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In setting the scene, you are showing that the witness testifies from personal knowledge.</a:t>
            </a:r>
          </a:p>
        </p:txBody>
      </p:sp>
    </p:spTree>
    <p:extLst>
      <p:ext uri="{BB962C8B-B14F-4D97-AF65-F5344CB8AC3E}">
        <p14:creationId xmlns:p14="http://schemas.microsoft.com/office/powerpoint/2010/main" val="286582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3.) Lays Out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What happened?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Specific details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Who was involved?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was the sequence of events?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was the time?</a:t>
            </a:r>
          </a:p>
        </p:txBody>
      </p:sp>
    </p:spTree>
    <p:extLst>
      <p:ext uri="{BB962C8B-B14F-4D97-AF65-F5344CB8AC3E}">
        <p14:creationId xmlns:p14="http://schemas.microsoft.com/office/powerpoint/2010/main" val="184073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your direct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Determine your goals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Select topics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Organize key topics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Select key words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Incorporate theme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Anticipate problems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Use open-ended (NOT LEADING) questions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Practice with the witness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5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1.) Determine 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intend to accomplish with this witness?</a:t>
            </a:r>
          </a:p>
          <a:p>
            <a:endParaRPr lang="en-US" dirty="0" smtClean="0"/>
          </a:p>
          <a:p>
            <a:r>
              <a:rPr lang="en-US" dirty="0" smtClean="0"/>
              <a:t>Why are you calling this witness to the witness stand?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To establish legally significant facts?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To corroborate another’s testimony?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To get a document into evidence?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Your goal will depend on your overall case theory and strategy.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3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2.) Select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and choose what is important.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Use what is important; discard the rest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Most often, witnesses are called to establish some legally significant facts.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Be CLEAR on the facts you want the witness to establish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Don’t shy away from “negative” topics, but be sure to undercut any potential cross-examination of the witness.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If something negative will come out on cross, bring it out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28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32</TotalTime>
  <Words>571</Words>
  <Application>Microsoft Office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Essential</vt:lpstr>
      <vt:lpstr>Direct Examinations</vt:lpstr>
      <vt:lpstr>Good Direct Examinations…</vt:lpstr>
      <vt:lpstr>1.) Qualify the witness</vt:lpstr>
      <vt:lpstr>Examples of Qualifying details</vt:lpstr>
      <vt:lpstr>2.) Sets the Scene</vt:lpstr>
      <vt:lpstr>3.) Lays Out Details</vt:lpstr>
      <vt:lpstr>Preparing your direct…</vt:lpstr>
      <vt:lpstr>1.) Determine the Goal</vt:lpstr>
      <vt:lpstr>2.) Select Topics</vt:lpstr>
      <vt:lpstr>3.) Organize Topics</vt:lpstr>
      <vt:lpstr>4.) Select Key Words</vt:lpstr>
      <vt:lpstr>5.) Anticipate Problems</vt:lpstr>
      <vt:lpstr>6.) Use open-ended questions</vt:lpstr>
      <vt:lpstr>7.) Practice With the Witness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&amp; Cross Examinations</dc:title>
  <dc:creator>Robert Morrissey</dc:creator>
  <cp:lastModifiedBy>RobertMorrissey</cp:lastModifiedBy>
  <cp:revision>7</cp:revision>
  <dcterms:created xsi:type="dcterms:W3CDTF">2017-11-01T03:07:18Z</dcterms:created>
  <dcterms:modified xsi:type="dcterms:W3CDTF">2018-04-06T12:58:37Z</dcterms:modified>
</cp:coreProperties>
</file>